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4"/>
  </p:notesMasterIdLst>
  <p:sldIdLst>
    <p:sldId id="256" r:id="rId5"/>
    <p:sldId id="339" r:id="rId6"/>
    <p:sldId id="274" r:id="rId7"/>
    <p:sldId id="358" r:id="rId8"/>
    <p:sldId id="351" r:id="rId9"/>
    <p:sldId id="364" r:id="rId10"/>
    <p:sldId id="365" r:id="rId11"/>
    <p:sldId id="366" r:id="rId12"/>
    <p:sldId id="367" r:id="rId13"/>
    <p:sldId id="368" r:id="rId14"/>
    <p:sldId id="369" r:id="rId15"/>
    <p:sldId id="337" r:id="rId16"/>
    <p:sldId id="270" r:id="rId17"/>
    <p:sldId id="271" r:id="rId18"/>
    <p:sldId id="272" r:id="rId19"/>
    <p:sldId id="275" r:id="rId20"/>
    <p:sldId id="359" r:id="rId21"/>
    <p:sldId id="262" r:id="rId22"/>
    <p:sldId id="278" r:id="rId23"/>
    <p:sldId id="267" r:id="rId24"/>
    <p:sldId id="360" r:id="rId25"/>
    <p:sldId id="361" r:id="rId26"/>
    <p:sldId id="363" r:id="rId27"/>
    <p:sldId id="362" r:id="rId28"/>
    <p:sldId id="259" r:id="rId29"/>
    <p:sldId id="264" r:id="rId30"/>
    <p:sldId id="346" r:id="rId31"/>
    <p:sldId id="347" r:id="rId32"/>
    <p:sldId id="37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Voortman" userId="ea276f1b-ef3f-4153-b96a-557312eda525" providerId="ADAL" clId="{2D706009-458E-4E44-8B18-C70AFBD7CB3E}"/>
    <pc:docChg chg="custSel addSld delSld modSld">
      <pc:chgData name="Edgar Voortman" userId="ea276f1b-ef3f-4153-b96a-557312eda525" providerId="ADAL" clId="{2D706009-458E-4E44-8B18-C70AFBD7CB3E}" dt="2021-10-07T22:27:53.801" v="1164" actId="20577"/>
      <pc:docMkLst>
        <pc:docMk/>
      </pc:docMkLst>
      <pc:sldChg chg="modSp">
        <pc:chgData name="Edgar Voortman" userId="ea276f1b-ef3f-4153-b96a-557312eda525" providerId="ADAL" clId="{2D706009-458E-4E44-8B18-C70AFBD7CB3E}" dt="2021-10-07T21:32:47.919" v="217" actId="20577"/>
        <pc:sldMkLst>
          <pc:docMk/>
          <pc:sldMk cId="2132361594" sldId="256"/>
        </pc:sldMkLst>
        <pc:spChg chg="mod">
          <ac:chgData name="Edgar Voortman" userId="ea276f1b-ef3f-4153-b96a-557312eda525" providerId="ADAL" clId="{2D706009-458E-4E44-8B18-C70AFBD7CB3E}" dt="2021-10-07T21:32:47.919" v="217" actId="20577"/>
          <ac:spMkLst>
            <pc:docMk/>
            <pc:sldMk cId="2132361594" sldId="256"/>
            <ac:spMk id="3" creationId="{C1781354-BF32-4A35-976B-32427127F73E}"/>
          </ac:spMkLst>
        </pc:spChg>
      </pc:sldChg>
      <pc:sldChg chg="modSp">
        <pc:chgData name="Edgar Voortman" userId="ea276f1b-ef3f-4153-b96a-557312eda525" providerId="ADAL" clId="{2D706009-458E-4E44-8B18-C70AFBD7CB3E}" dt="2021-10-07T22:24:27.876" v="807" actId="27636"/>
        <pc:sldMkLst>
          <pc:docMk/>
          <pc:sldMk cId="1404605423" sldId="259"/>
        </pc:sldMkLst>
        <pc:spChg chg="mod">
          <ac:chgData name="Edgar Voortman" userId="ea276f1b-ef3f-4153-b96a-557312eda525" providerId="ADAL" clId="{2D706009-458E-4E44-8B18-C70AFBD7CB3E}" dt="2021-10-07T22:24:27.876" v="807" actId="27636"/>
          <ac:spMkLst>
            <pc:docMk/>
            <pc:sldMk cId="1404605423" sldId="259"/>
            <ac:spMk id="3" creationId="{CD9C826F-B073-5D4E-96E5-DF80C2A0D6AF}"/>
          </ac:spMkLst>
        </pc:spChg>
      </pc:sldChg>
      <pc:sldChg chg="delSp">
        <pc:chgData name="Edgar Voortman" userId="ea276f1b-ef3f-4153-b96a-557312eda525" providerId="ADAL" clId="{2D706009-458E-4E44-8B18-C70AFBD7CB3E}" dt="2021-10-07T22:24:39.045" v="808" actId="478"/>
        <pc:sldMkLst>
          <pc:docMk/>
          <pc:sldMk cId="3866918530" sldId="264"/>
        </pc:sldMkLst>
        <pc:picChg chg="del">
          <ac:chgData name="Edgar Voortman" userId="ea276f1b-ef3f-4153-b96a-557312eda525" providerId="ADAL" clId="{2D706009-458E-4E44-8B18-C70AFBD7CB3E}" dt="2021-10-07T22:24:39.045" v="808" actId="478"/>
          <ac:picMkLst>
            <pc:docMk/>
            <pc:sldMk cId="3866918530" sldId="264"/>
            <ac:picMk id="4" creationId="{FBD31FA7-67F2-4E41-8E8A-D4BE8C19B60D}"/>
          </ac:picMkLst>
        </pc:picChg>
      </pc:sldChg>
      <pc:sldChg chg="modSp">
        <pc:chgData name="Edgar Voortman" userId="ea276f1b-ef3f-4153-b96a-557312eda525" providerId="ADAL" clId="{2D706009-458E-4E44-8B18-C70AFBD7CB3E}" dt="2021-10-07T22:06:09.922" v="417" actId="1076"/>
        <pc:sldMkLst>
          <pc:docMk/>
          <pc:sldMk cId="1938750242" sldId="271"/>
        </pc:sldMkLst>
        <pc:picChg chg="mod">
          <ac:chgData name="Edgar Voortman" userId="ea276f1b-ef3f-4153-b96a-557312eda525" providerId="ADAL" clId="{2D706009-458E-4E44-8B18-C70AFBD7CB3E}" dt="2021-10-07T22:06:09.922" v="417" actId="1076"/>
          <ac:picMkLst>
            <pc:docMk/>
            <pc:sldMk cId="1938750242" sldId="271"/>
            <ac:picMk id="2056" creationId="{8D2799E9-1306-4783-B91D-6C692AAF1E98}"/>
          </ac:picMkLst>
        </pc:picChg>
      </pc:sldChg>
      <pc:sldChg chg="modSp">
        <pc:chgData name="Edgar Voortman" userId="ea276f1b-ef3f-4153-b96a-557312eda525" providerId="ADAL" clId="{2D706009-458E-4E44-8B18-C70AFBD7CB3E}" dt="2021-10-07T22:10:45.862" v="422" actId="14100"/>
        <pc:sldMkLst>
          <pc:docMk/>
          <pc:sldMk cId="1462909030" sldId="272"/>
        </pc:sldMkLst>
        <pc:picChg chg="mod">
          <ac:chgData name="Edgar Voortman" userId="ea276f1b-ef3f-4153-b96a-557312eda525" providerId="ADAL" clId="{2D706009-458E-4E44-8B18-C70AFBD7CB3E}" dt="2021-10-07T22:10:45.862" v="422" actId="14100"/>
          <ac:picMkLst>
            <pc:docMk/>
            <pc:sldMk cId="1462909030" sldId="272"/>
            <ac:picMk id="2" creationId="{3F98AC78-C295-4720-AF4F-C3571A6338C8}"/>
          </ac:picMkLst>
        </pc:picChg>
      </pc:sldChg>
      <pc:sldChg chg="del">
        <pc:chgData name="Edgar Voortman" userId="ea276f1b-ef3f-4153-b96a-557312eda525" providerId="ADAL" clId="{2D706009-458E-4E44-8B18-C70AFBD7CB3E}" dt="2021-10-07T20:47:49.584" v="49" actId="2696"/>
        <pc:sldMkLst>
          <pc:docMk/>
          <pc:sldMk cId="1151124358" sldId="276"/>
        </pc:sldMkLst>
      </pc:sldChg>
      <pc:sldChg chg="del">
        <pc:chgData name="Edgar Voortman" userId="ea276f1b-ef3f-4153-b96a-557312eda525" providerId="ADAL" clId="{2D706009-458E-4E44-8B18-C70AFBD7CB3E}" dt="2021-10-07T20:48:02.737" v="53" actId="2696"/>
        <pc:sldMkLst>
          <pc:docMk/>
          <pc:sldMk cId="1987558754" sldId="322"/>
        </pc:sldMkLst>
      </pc:sldChg>
      <pc:sldChg chg="modSp">
        <pc:chgData name="Edgar Voortman" userId="ea276f1b-ef3f-4153-b96a-557312eda525" providerId="ADAL" clId="{2D706009-458E-4E44-8B18-C70AFBD7CB3E}" dt="2021-10-07T22:05:56.097" v="416" actId="20577"/>
        <pc:sldMkLst>
          <pc:docMk/>
          <pc:sldMk cId="4280397965" sldId="337"/>
        </pc:sldMkLst>
        <pc:spChg chg="mod">
          <ac:chgData name="Edgar Voortman" userId="ea276f1b-ef3f-4153-b96a-557312eda525" providerId="ADAL" clId="{2D706009-458E-4E44-8B18-C70AFBD7CB3E}" dt="2021-10-07T22:05:56.097" v="416" actId="20577"/>
          <ac:spMkLst>
            <pc:docMk/>
            <pc:sldMk cId="4280397965" sldId="337"/>
            <ac:spMk id="3" creationId="{B76CB8C8-D7D0-40C2-A1BD-DF8B543D6958}"/>
          </ac:spMkLst>
        </pc:spChg>
      </pc:sldChg>
      <pc:sldChg chg="del">
        <pc:chgData name="Edgar Voortman" userId="ea276f1b-ef3f-4153-b96a-557312eda525" providerId="ADAL" clId="{2D706009-458E-4E44-8B18-C70AFBD7CB3E}" dt="2021-10-07T20:47:55.167" v="51" actId="2696"/>
        <pc:sldMkLst>
          <pc:docMk/>
          <pc:sldMk cId="3171188059" sldId="340"/>
        </pc:sldMkLst>
      </pc:sldChg>
      <pc:sldChg chg="del">
        <pc:chgData name="Edgar Voortman" userId="ea276f1b-ef3f-4153-b96a-557312eda525" providerId="ADAL" clId="{2D706009-458E-4E44-8B18-C70AFBD7CB3E}" dt="2021-10-07T20:47:36.217" v="38" actId="2696"/>
        <pc:sldMkLst>
          <pc:docMk/>
          <pc:sldMk cId="3864159517" sldId="341"/>
        </pc:sldMkLst>
      </pc:sldChg>
      <pc:sldChg chg="del">
        <pc:chgData name="Edgar Voortman" userId="ea276f1b-ef3f-4153-b96a-557312eda525" providerId="ADAL" clId="{2D706009-458E-4E44-8B18-C70AFBD7CB3E}" dt="2021-10-07T20:47:36.239" v="39" actId="2696"/>
        <pc:sldMkLst>
          <pc:docMk/>
          <pc:sldMk cId="3437103545" sldId="342"/>
        </pc:sldMkLst>
      </pc:sldChg>
      <pc:sldChg chg="del">
        <pc:chgData name="Edgar Voortman" userId="ea276f1b-ef3f-4153-b96a-557312eda525" providerId="ADAL" clId="{2D706009-458E-4E44-8B18-C70AFBD7CB3E}" dt="2021-10-07T20:47:36.246" v="40" actId="2696"/>
        <pc:sldMkLst>
          <pc:docMk/>
          <pc:sldMk cId="4095673353" sldId="343"/>
        </pc:sldMkLst>
      </pc:sldChg>
      <pc:sldChg chg="del">
        <pc:chgData name="Edgar Voortman" userId="ea276f1b-ef3f-4153-b96a-557312eda525" providerId="ADAL" clId="{2D706009-458E-4E44-8B18-C70AFBD7CB3E}" dt="2021-10-07T20:47:36.249" v="42" actId="2696"/>
        <pc:sldMkLst>
          <pc:docMk/>
          <pc:sldMk cId="1441467096" sldId="344"/>
        </pc:sldMkLst>
      </pc:sldChg>
      <pc:sldChg chg="del">
        <pc:chgData name="Edgar Voortman" userId="ea276f1b-ef3f-4153-b96a-557312eda525" providerId="ADAL" clId="{2D706009-458E-4E44-8B18-C70AFBD7CB3E}" dt="2021-10-07T20:47:36.249" v="41" actId="2696"/>
        <pc:sldMkLst>
          <pc:docMk/>
          <pc:sldMk cId="2817268938" sldId="345"/>
        </pc:sldMkLst>
      </pc:sldChg>
      <pc:sldChg chg="modSp">
        <pc:chgData name="Edgar Voortman" userId="ea276f1b-ef3f-4153-b96a-557312eda525" providerId="ADAL" clId="{2D706009-458E-4E44-8B18-C70AFBD7CB3E}" dt="2021-10-07T22:24:03.286" v="805" actId="113"/>
        <pc:sldMkLst>
          <pc:docMk/>
          <pc:sldMk cId="2213841460" sldId="346"/>
        </pc:sldMkLst>
        <pc:spChg chg="mod">
          <ac:chgData name="Edgar Voortman" userId="ea276f1b-ef3f-4153-b96a-557312eda525" providerId="ADAL" clId="{2D706009-458E-4E44-8B18-C70AFBD7CB3E}" dt="2021-10-07T22:24:03.286" v="805" actId="113"/>
          <ac:spMkLst>
            <pc:docMk/>
            <pc:sldMk cId="2213841460" sldId="346"/>
            <ac:spMk id="3" creationId="{AC0634A5-AC4F-4786-9299-91CA92785B1D}"/>
          </ac:spMkLst>
        </pc:spChg>
      </pc:sldChg>
      <pc:sldChg chg="modSp">
        <pc:chgData name="Edgar Voortman" userId="ea276f1b-ef3f-4153-b96a-557312eda525" providerId="ADAL" clId="{2D706009-458E-4E44-8B18-C70AFBD7CB3E}" dt="2021-10-07T22:26:50.231" v="973" actId="27636"/>
        <pc:sldMkLst>
          <pc:docMk/>
          <pc:sldMk cId="1069507795" sldId="347"/>
        </pc:sldMkLst>
        <pc:spChg chg="mod">
          <ac:chgData name="Edgar Voortman" userId="ea276f1b-ef3f-4153-b96a-557312eda525" providerId="ADAL" clId="{2D706009-458E-4E44-8B18-C70AFBD7CB3E}" dt="2021-10-07T22:26:50.231" v="973" actId="27636"/>
          <ac:spMkLst>
            <pc:docMk/>
            <pc:sldMk cId="1069507795" sldId="347"/>
            <ac:spMk id="3" creationId="{E6E48A20-FE05-4DD8-93C0-BC38CF55A3B6}"/>
          </ac:spMkLst>
        </pc:spChg>
      </pc:sldChg>
      <pc:sldChg chg="del">
        <pc:chgData name="Edgar Voortman" userId="ea276f1b-ef3f-4153-b96a-557312eda525" providerId="ADAL" clId="{2D706009-458E-4E44-8B18-C70AFBD7CB3E}" dt="2021-10-07T20:47:36.266" v="43" actId="2696"/>
        <pc:sldMkLst>
          <pc:docMk/>
          <pc:sldMk cId="2529340021" sldId="348"/>
        </pc:sldMkLst>
      </pc:sldChg>
      <pc:sldChg chg="del">
        <pc:chgData name="Edgar Voortman" userId="ea276f1b-ef3f-4153-b96a-557312eda525" providerId="ADAL" clId="{2D706009-458E-4E44-8B18-C70AFBD7CB3E}" dt="2021-10-07T20:47:36.299" v="46" actId="2696"/>
        <pc:sldMkLst>
          <pc:docMk/>
          <pc:sldMk cId="760217809" sldId="349"/>
        </pc:sldMkLst>
      </pc:sldChg>
      <pc:sldChg chg="modSp">
        <pc:chgData name="Edgar Voortman" userId="ea276f1b-ef3f-4153-b96a-557312eda525" providerId="ADAL" clId="{2D706009-458E-4E44-8B18-C70AFBD7CB3E}" dt="2021-10-07T20:53:17.164" v="79" actId="6549"/>
        <pc:sldMkLst>
          <pc:docMk/>
          <pc:sldMk cId="2483536377" sldId="351"/>
        </pc:sldMkLst>
        <pc:spChg chg="mod">
          <ac:chgData name="Edgar Voortman" userId="ea276f1b-ef3f-4153-b96a-557312eda525" providerId="ADAL" clId="{2D706009-458E-4E44-8B18-C70AFBD7CB3E}" dt="2021-10-07T20:53:17.164" v="79" actId="6549"/>
          <ac:spMkLst>
            <pc:docMk/>
            <pc:sldMk cId="2483536377" sldId="351"/>
            <ac:spMk id="3" creationId="{FD7A0D95-DC39-BF44-A341-0F94C566E571}"/>
          </ac:spMkLst>
        </pc:spChg>
      </pc:sldChg>
      <pc:sldChg chg="del">
        <pc:chgData name="Edgar Voortman" userId="ea276f1b-ef3f-4153-b96a-557312eda525" providerId="ADAL" clId="{2D706009-458E-4E44-8B18-C70AFBD7CB3E}" dt="2021-10-07T20:47:36.289" v="45" actId="2696"/>
        <pc:sldMkLst>
          <pc:docMk/>
          <pc:sldMk cId="3168879832" sldId="352"/>
        </pc:sldMkLst>
      </pc:sldChg>
      <pc:sldChg chg="del">
        <pc:chgData name="Edgar Voortman" userId="ea276f1b-ef3f-4153-b96a-557312eda525" providerId="ADAL" clId="{2D706009-458E-4E44-8B18-C70AFBD7CB3E}" dt="2021-10-07T20:47:36.285" v="44" actId="2696"/>
        <pc:sldMkLst>
          <pc:docMk/>
          <pc:sldMk cId="78667864" sldId="353"/>
        </pc:sldMkLst>
      </pc:sldChg>
      <pc:sldChg chg="del">
        <pc:chgData name="Edgar Voortman" userId="ea276f1b-ef3f-4153-b96a-557312eda525" providerId="ADAL" clId="{2D706009-458E-4E44-8B18-C70AFBD7CB3E}" dt="2021-10-07T20:47:36.301" v="47" actId="2696"/>
        <pc:sldMkLst>
          <pc:docMk/>
          <pc:sldMk cId="1537024422" sldId="354"/>
        </pc:sldMkLst>
      </pc:sldChg>
      <pc:sldChg chg="del">
        <pc:chgData name="Edgar Voortman" userId="ea276f1b-ef3f-4153-b96a-557312eda525" providerId="ADAL" clId="{2D706009-458E-4E44-8B18-C70AFBD7CB3E}" dt="2021-10-07T20:47:45.418" v="48" actId="2696"/>
        <pc:sldMkLst>
          <pc:docMk/>
          <pc:sldMk cId="2925416152" sldId="356"/>
        </pc:sldMkLst>
      </pc:sldChg>
      <pc:sldChg chg="del">
        <pc:chgData name="Edgar Voortman" userId="ea276f1b-ef3f-4153-b96a-557312eda525" providerId="ADAL" clId="{2D706009-458E-4E44-8B18-C70AFBD7CB3E}" dt="2021-10-07T20:47:56.351" v="52" actId="2696"/>
        <pc:sldMkLst>
          <pc:docMk/>
          <pc:sldMk cId="4098480811" sldId="357"/>
        </pc:sldMkLst>
      </pc:sldChg>
      <pc:sldChg chg="modSp add">
        <pc:chgData name="Edgar Voortman" userId="ea276f1b-ef3f-4153-b96a-557312eda525" providerId="ADAL" clId="{2D706009-458E-4E44-8B18-C70AFBD7CB3E}" dt="2021-10-07T20:58:34.046" v="181" actId="20577"/>
        <pc:sldMkLst>
          <pc:docMk/>
          <pc:sldMk cId="581306156" sldId="364"/>
        </pc:sldMkLst>
        <pc:spChg chg="mod">
          <ac:chgData name="Edgar Voortman" userId="ea276f1b-ef3f-4153-b96a-557312eda525" providerId="ADAL" clId="{2D706009-458E-4E44-8B18-C70AFBD7CB3E}" dt="2021-10-07T20:56:20.390" v="120" actId="20577"/>
          <ac:spMkLst>
            <pc:docMk/>
            <pc:sldMk cId="581306156" sldId="364"/>
            <ac:spMk id="2" creationId="{4FA45F00-9EDA-4214-9EF9-E377DFD877D2}"/>
          </ac:spMkLst>
        </pc:spChg>
        <pc:spChg chg="mod">
          <ac:chgData name="Edgar Voortman" userId="ea276f1b-ef3f-4153-b96a-557312eda525" providerId="ADAL" clId="{2D706009-458E-4E44-8B18-C70AFBD7CB3E}" dt="2021-10-07T20:58:34.046" v="181" actId="20577"/>
          <ac:spMkLst>
            <pc:docMk/>
            <pc:sldMk cId="581306156" sldId="364"/>
            <ac:spMk id="3" creationId="{1FBE4832-D8EC-4773-8CBB-55CEAAD62F5F}"/>
          </ac:spMkLst>
        </pc:spChg>
      </pc:sldChg>
      <pc:sldChg chg="addSp modSp add">
        <pc:chgData name="Edgar Voortman" userId="ea276f1b-ef3f-4153-b96a-557312eda525" providerId="ADAL" clId="{2D706009-458E-4E44-8B18-C70AFBD7CB3E}" dt="2021-10-07T20:59:52.237" v="184"/>
        <pc:sldMkLst>
          <pc:docMk/>
          <pc:sldMk cId="2083406153" sldId="365"/>
        </pc:sldMkLst>
        <pc:picChg chg="add mod">
          <ac:chgData name="Edgar Voortman" userId="ea276f1b-ef3f-4153-b96a-557312eda525" providerId="ADAL" clId="{2D706009-458E-4E44-8B18-C70AFBD7CB3E}" dt="2021-10-07T20:59:52.237" v="184"/>
          <ac:picMkLst>
            <pc:docMk/>
            <pc:sldMk cId="2083406153" sldId="365"/>
            <ac:picMk id="1026" creationId="{D5DE98C0-121D-4CD7-8710-A144D12DA2FA}"/>
          </ac:picMkLst>
        </pc:picChg>
      </pc:sldChg>
      <pc:sldChg chg="addSp modSp add">
        <pc:chgData name="Edgar Voortman" userId="ea276f1b-ef3f-4153-b96a-557312eda525" providerId="ADAL" clId="{2D706009-458E-4E44-8B18-C70AFBD7CB3E}" dt="2021-10-07T21:05:20.154" v="189"/>
        <pc:sldMkLst>
          <pc:docMk/>
          <pc:sldMk cId="3995038449" sldId="366"/>
        </pc:sldMkLst>
        <pc:picChg chg="add mod">
          <ac:chgData name="Edgar Voortman" userId="ea276f1b-ef3f-4153-b96a-557312eda525" providerId="ADAL" clId="{2D706009-458E-4E44-8B18-C70AFBD7CB3E}" dt="2021-10-07T21:05:20.154" v="189"/>
          <ac:picMkLst>
            <pc:docMk/>
            <pc:sldMk cId="3995038449" sldId="366"/>
            <ac:picMk id="2050" creationId="{7E956BAC-8636-405A-B77C-B724BDE897C2}"/>
          </ac:picMkLst>
        </pc:picChg>
      </pc:sldChg>
      <pc:sldChg chg="addSp modSp add">
        <pc:chgData name="Edgar Voortman" userId="ea276f1b-ef3f-4153-b96a-557312eda525" providerId="ADAL" clId="{2D706009-458E-4E44-8B18-C70AFBD7CB3E}" dt="2021-10-07T21:32:04.921" v="196" actId="14100"/>
        <pc:sldMkLst>
          <pc:docMk/>
          <pc:sldMk cId="3050438283" sldId="367"/>
        </pc:sldMkLst>
        <pc:picChg chg="add mod">
          <ac:chgData name="Edgar Voortman" userId="ea276f1b-ef3f-4153-b96a-557312eda525" providerId="ADAL" clId="{2D706009-458E-4E44-8B18-C70AFBD7CB3E}" dt="2021-10-07T21:32:04.921" v="196" actId="14100"/>
          <ac:picMkLst>
            <pc:docMk/>
            <pc:sldMk cId="3050438283" sldId="367"/>
            <ac:picMk id="3074" creationId="{2182C638-EC20-4462-B2C4-8EE316D984E0}"/>
          </ac:picMkLst>
        </pc:picChg>
      </pc:sldChg>
      <pc:sldChg chg="modSp add">
        <pc:chgData name="Edgar Voortman" userId="ea276f1b-ef3f-4153-b96a-557312eda525" providerId="ADAL" clId="{2D706009-458E-4E44-8B18-C70AFBD7CB3E}" dt="2021-10-07T22:02:25.752" v="322" actId="20577"/>
        <pc:sldMkLst>
          <pc:docMk/>
          <pc:sldMk cId="1119442556" sldId="368"/>
        </pc:sldMkLst>
        <pc:spChg chg="mod">
          <ac:chgData name="Edgar Voortman" userId="ea276f1b-ef3f-4153-b96a-557312eda525" providerId="ADAL" clId="{2D706009-458E-4E44-8B18-C70AFBD7CB3E}" dt="2021-10-07T22:02:18.941" v="294" actId="20577"/>
          <ac:spMkLst>
            <pc:docMk/>
            <pc:sldMk cId="1119442556" sldId="368"/>
            <ac:spMk id="2" creationId="{43C1352D-C7EE-4EB9-9FE1-FF372D50DC10}"/>
          </ac:spMkLst>
        </pc:spChg>
        <pc:spChg chg="mod">
          <ac:chgData name="Edgar Voortman" userId="ea276f1b-ef3f-4153-b96a-557312eda525" providerId="ADAL" clId="{2D706009-458E-4E44-8B18-C70AFBD7CB3E}" dt="2021-10-07T22:02:25.752" v="322" actId="20577"/>
          <ac:spMkLst>
            <pc:docMk/>
            <pc:sldMk cId="1119442556" sldId="368"/>
            <ac:spMk id="3" creationId="{7AF96F19-50BF-4DF5-81AE-CFBA138BDF9C}"/>
          </ac:spMkLst>
        </pc:spChg>
      </pc:sldChg>
      <pc:sldChg chg="addSp modSp add">
        <pc:chgData name="Edgar Voortman" userId="ea276f1b-ef3f-4153-b96a-557312eda525" providerId="ADAL" clId="{2D706009-458E-4E44-8B18-C70AFBD7CB3E}" dt="2021-10-07T22:22:45.978" v="750" actId="1076"/>
        <pc:sldMkLst>
          <pc:docMk/>
          <pc:sldMk cId="3859118030" sldId="369"/>
        </pc:sldMkLst>
        <pc:spChg chg="mod">
          <ac:chgData name="Edgar Voortman" userId="ea276f1b-ef3f-4153-b96a-557312eda525" providerId="ADAL" clId="{2D706009-458E-4E44-8B18-C70AFBD7CB3E}" dt="2021-10-07T22:15:22.995" v="466" actId="20577"/>
          <ac:spMkLst>
            <pc:docMk/>
            <pc:sldMk cId="3859118030" sldId="369"/>
            <ac:spMk id="2" creationId="{49872C6C-BA6B-4779-8D31-B605EA96C5B5}"/>
          </ac:spMkLst>
        </pc:spChg>
        <pc:spChg chg="mod">
          <ac:chgData name="Edgar Voortman" userId="ea276f1b-ef3f-4153-b96a-557312eda525" providerId="ADAL" clId="{2D706009-458E-4E44-8B18-C70AFBD7CB3E}" dt="2021-10-07T22:21:14.843" v="740" actId="20577"/>
          <ac:spMkLst>
            <pc:docMk/>
            <pc:sldMk cId="3859118030" sldId="369"/>
            <ac:spMk id="3" creationId="{94A65AD2-762E-4E1B-BDA3-EE3739486929}"/>
          </ac:spMkLst>
        </pc:spChg>
        <pc:picChg chg="add mod modCrop">
          <ac:chgData name="Edgar Voortman" userId="ea276f1b-ef3f-4153-b96a-557312eda525" providerId="ADAL" clId="{2D706009-458E-4E44-8B18-C70AFBD7CB3E}" dt="2021-10-07T22:22:17.622" v="746" actId="1076"/>
          <ac:picMkLst>
            <pc:docMk/>
            <pc:sldMk cId="3859118030" sldId="369"/>
            <ac:picMk id="4098" creationId="{C1A2CE7E-A347-4EC4-9B03-500BC95DD1BB}"/>
          </ac:picMkLst>
        </pc:picChg>
        <pc:picChg chg="add mod">
          <ac:chgData name="Edgar Voortman" userId="ea276f1b-ef3f-4153-b96a-557312eda525" providerId="ADAL" clId="{2D706009-458E-4E44-8B18-C70AFBD7CB3E}" dt="2021-10-07T22:22:45.978" v="750" actId="1076"/>
          <ac:picMkLst>
            <pc:docMk/>
            <pc:sldMk cId="3859118030" sldId="369"/>
            <ac:picMk id="4100" creationId="{B2E9301E-C781-4AA6-9DFD-2117A2992ECA}"/>
          </ac:picMkLst>
        </pc:picChg>
      </pc:sldChg>
      <pc:sldChg chg="modSp add">
        <pc:chgData name="Edgar Voortman" userId="ea276f1b-ef3f-4153-b96a-557312eda525" providerId="ADAL" clId="{2D706009-458E-4E44-8B18-C70AFBD7CB3E}" dt="2021-10-07T22:27:53.801" v="1164" actId="20577"/>
        <pc:sldMkLst>
          <pc:docMk/>
          <pc:sldMk cId="355134283" sldId="370"/>
        </pc:sldMkLst>
        <pc:spChg chg="mod">
          <ac:chgData name="Edgar Voortman" userId="ea276f1b-ef3f-4153-b96a-557312eda525" providerId="ADAL" clId="{2D706009-458E-4E44-8B18-C70AFBD7CB3E}" dt="2021-10-07T22:24:58.655" v="822" actId="20577"/>
          <ac:spMkLst>
            <pc:docMk/>
            <pc:sldMk cId="355134283" sldId="370"/>
            <ac:spMk id="2" creationId="{C4A8EB81-22FC-4F5C-A49C-9DB11EB26FF5}"/>
          </ac:spMkLst>
        </pc:spChg>
        <pc:spChg chg="mod">
          <ac:chgData name="Edgar Voortman" userId="ea276f1b-ef3f-4153-b96a-557312eda525" providerId="ADAL" clId="{2D706009-458E-4E44-8B18-C70AFBD7CB3E}" dt="2021-10-07T22:27:53.801" v="1164" actId="20577"/>
          <ac:spMkLst>
            <pc:docMk/>
            <pc:sldMk cId="355134283" sldId="370"/>
            <ac:spMk id="3" creationId="{37601795-E2DA-4AAD-8531-BD275394D96A}"/>
          </ac:spMkLst>
        </pc:spChg>
      </pc:sldChg>
      <pc:sldMasterChg chg="delSldLayout">
        <pc:chgData name="Edgar Voortman" userId="ea276f1b-ef3f-4153-b96a-557312eda525" providerId="ADAL" clId="{2D706009-458E-4E44-8B18-C70AFBD7CB3E}" dt="2021-10-07T20:47:49.592" v="50" actId="2696"/>
        <pc:sldMasterMkLst>
          <pc:docMk/>
          <pc:sldMasterMk cId="0" sldId="2147483648"/>
        </pc:sldMasterMkLst>
        <pc:sldLayoutChg chg="del">
          <pc:chgData name="Edgar Voortman" userId="ea276f1b-ef3f-4153-b96a-557312eda525" providerId="ADAL" clId="{2D706009-458E-4E44-8B18-C70AFBD7CB3E}" dt="2021-10-07T20:47:49.592" v="50" actId="2696"/>
          <pc:sldLayoutMkLst>
            <pc:docMk/>
            <pc:sldMasterMk cId="0" sldId="2147483648"/>
            <pc:sldLayoutMk cId="330598156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35EB-AF07-41C8-87BA-E857AC0D7CFA}" type="datetimeFigureOut">
              <a:rPr lang="nl-NL" smtClean="0"/>
              <a:t>7-10-2021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ED91-2DEB-4960-B267-006A12F54D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zWfX5jeF6k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PyzAbr6eAo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e5WjNctir5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1GhS85GcoE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qQtT4BraCs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B9E0C-ACD4-4789-A602-6EB0F39A7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Winkel formules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781354-BF32-4A35-976B-32427127F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Consumenten behoeften</a:t>
            </a:r>
          </a:p>
        </p:txBody>
      </p:sp>
    </p:spTree>
    <p:extLst>
      <p:ext uri="{BB962C8B-B14F-4D97-AF65-F5344CB8AC3E}">
        <p14:creationId xmlns:p14="http://schemas.microsoft.com/office/powerpoint/2010/main" val="213236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1352D-C7EE-4EB9-9FE1-FF372D50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vind jij de leukste / mooiste of meest indrukwekkende reclame?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F96F19-50BF-4DF5-81AE-CFBA138BD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…………… Waarom?</a:t>
            </a:r>
          </a:p>
        </p:txBody>
      </p:sp>
    </p:spTree>
    <p:extLst>
      <p:ext uri="{BB962C8B-B14F-4D97-AF65-F5344CB8AC3E}">
        <p14:creationId xmlns:p14="http://schemas.microsoft.com/office/powerpoint/2010/main" val="111944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72C6C-BA6B-4779-8D31-B605EA96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Foutje bedankt!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A65AD2-762E-4E1B-BDA3-EE373948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 Kerstactie Lidl België! Onderschatting kracht van Twitter. Tweet: #</a:t>
            </a:r>
            <a:r>
              <a:rPr lang="nl-NL" dirty="0" err="1"/>
              <a:t>luxevooriedereen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   Kosten € 200.000,- binnen 24 uur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Verkeerde prijs vermeld op internet Apple </a:t>
            </a:r>
            <a:r>
              <a:rPr lang="nl-NL" dirty="0" err="1"/>
              <a:t>Imac</a:t>
            </a:r>
            <a:r>
              <a:rPr lang="nl-NL" dirty="0"/>
              <a:t> bij Media markt:</a:t>
            </a:r>
          </a:p>
          <a:p>
            <a:pPr marL="0" indent="0">
              <a:buNone/>
            </a:pPr>
            <a:r>
              <a:rPr lang="nl-NL" dirty="0"/>
              <a:t>   Kosten: vele rechtszaken en duizenden euro’s aan kosten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Lidl Nederland - YouTube">
            <a:extLst>
              <a:ext uri="{FF2B5EF4-FFF2-40B4-BE49-F238E27FC236}">
                <a16:creationId xmlns:a16="http://schemas.microsoft.com/office/drawing/2014/main" id="{C1A2CE7E-A347-4EC4-9B03-500BC95DD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23031" r="21919" b="22222"/>
          <a:stretch/>
        </p:blipFill>
        <p:spPr bwMode="auto">
          <a:xfrm>
            <a:off x="9706713" y="2583872"/>
            <a:ext cx="2067416" cy="20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estand:Media Markt logo.svg - Wikipedia">
            <a:extLst>
              <a:ext uri="{FF2B5EF4-FFF2-40B4-BE49-F238E27FC236}">
                <a16:creationId xmlns:a16="http://schemas.microsoft.com/office/drawing/2014/main" id="{B2E9301E-C781-4AA6-9DFD-2117A299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4497315"/>
            <a:ext cx="4024745" cy="13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1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26070-A624-442C-B7FE-5B6C3F54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van het beïnvloeden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CB8C8-D7D0-40C2-A1BD-DF8B543D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Beeldmerk / huisstijl / kleding</a:t>
            </a:r>
          </a:p>
          <a:p>
            <a:r>
              <a:rPr lang="nl-NL" dirty="0"/>
              <a:t>Website / brochure / reclame / PR</a:t>
            </a:r>
          </a:p>
          <a:p>
            <a:r>
              <a:rPr lang="nl-NL" dirty="0"/>
              <a:t>Winkel / inrichting interieur &amp; exterieur / presentaties </a:t>
            </a:r>
          </a:p>
          <a:p>
            <a:r>
              <a:rPr lang="nl-NL" dirty="0"/>
              <a:t>Gedrag personeel (service / winkel / balie)</a:t>
            </a:r>
          </a:p>
        </p:txBody>
      </p:sp>
    </p:spTree>
    <p:extLst>
      <p:ext uri="{BB962C8B-B14F-4D97-AF65-F5344CB8AC3E}">
        <p14:creationId xmlns:p14="http://schemas.microsoft.com/office/powerpoint/2010/main" val="428039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1 plus 1 gratis">
            <a:extLst>
              <a:ext uri="{FF2B5EF4-FFF2-40B4-BE49-F238E27FC236}">
                <a16:creationId xmlns:a16="http://schemas.microsoft.com/office/drawing/2014/main" id="{F67A6A05-FFD8-430B-86D7-70CD92DE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4044B6-EB3F-423F-85AF-892FB85C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799" y="41634"/>
            <a:ext cx="5077604" cy="3392365"/>
          </a:xfrm>
          <a:prstGeom prst="rect">
            <a:avLst/>
          </a:prstGeom>
        </p:spPr>
      </p:pic>
      <p:pic>
        <p:nvPicPr>
          <p:cNvPr id="4" name="Picture 2" descr="We kopen veel minder snoep als het niet bij de kassa ligt | Koken &amp; Eten |  AD.nl">
            <a:extLst>
              <a:ext uri="{FF2B5EF4-FFF2-40B4-BE49-F238E27FC236}">
                <a16:creationId xmlns:a16="http://schemas.microsoft.com/office/drawing/2014/main" id="{80AE2310-42F6-495A-851E-948DB7BC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6997"/>
            <a:ext cx="5065403" cy="33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0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97951-AFA1-4FF2-BA37-8EED2621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 is een continue proces!</a:t>
            </a:r>
          </a:p>
        </p:txBody>
      </p:sp>
      <p:pic>
        <p:nvPicPr>
          <p:cNvPr id="2050" name="Picture 2" descr="Afbeeldingsresultaat voor reclame coca cola bushok">
            <a:extLst>
              <a:ext uri="{FF2B5EF4-FFF2-40B4-BE49-F238E27FC236}">
                <a16:creationId xmlns:a16="http://schemas.microsoft.com/office/drawing/2014/main" id="{45E67677-32CD-43D3-8D7A-F69FAE96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7" y="3349586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mcdonalds">
            <a:extLst>
              <a:ext uri="{FF2B5EF4-FFF2-40B4-BE49-F238E27FC236}">
                <a16:creationId xmlns:a16="http://schemas.microsoft.com/office/drawing/2014/main" id="{8D2799E9-1306-4783-B91D-6C692AAF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5" r="6712" b="13480"/>
          <a:stretch/>
        </p:blipFill>
        <p:spPr bwMode="auto">
          <a:xfrm>
            <a:off x="9870831" y="1197348"/>
            <a:ext cx="2321169" cy="49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reclame jumbo">
            <a:extLst>
              <a:ext uri="{FF2B5EF4-FFF2-40B4-BE49-F238E27FC236}">
                <a16:creationId xmlns:a16="http://schemas.microsoft.com/office/drawing/2014/main" id="{7FF8C2E2-7959-480B-AD7C-065B9D79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89" y="3349586"/>
            <a:ext cx="4231445" cy="28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5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fbeeldingsresultaat voor nike reclame">
            <a:hlinkClick r:id="rId2"/>
            <a:extLst>
              <a:ext uri="{FF2B5EF4-FFF2-40B4-BE49-F238E27FC236}">
                <a16:creationId xmlns:a16="http://schemas.microsoft.com/office/drawing/2014/main" id="{3F98AC78-C295-4720-AF4F-C3571A63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8"/>
            <a:ext cx="1219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0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0C5BC-BE3D-4868-8B37-787294DC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vindt beïnvloeding 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DA5F17-89A6-4640-B8CE-AC16DB7A9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Communicatie via zintuigen (in de winkel en/of online)</a:t>
            </a:r>
          </a:p>
          <a:p>
            <a:r>
              <a:rPr lang="nl-NL" dirty="0"/>
              <a:t>Kijken</a:t>
            </a:r>
          </a:p>
          <a:p>
            <a:r>
              <a:rPr lang="nl-NL" dirty="0"/>
              <a:t>Horen</a:t>
            </a:r>
          </a:p>
          <a:p>
            <a:r>
              <a:rPr lang="nl-NL" dirty="0"/>
              <a:t>Voelen</a:t>
            </a:r>
          </a:p>
          <a:p>
            <a:r>
              <a:rPr lang="nl-NL" dirty="0"/>
              <a:t>Proeven</a:t>
            </a:r>
          </a:p>
          <a:p>
            <a:r>
              <a:rPr lang="nl-NL" dirty="0"/>
              <a:t>Ruiken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79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45294-265F-493F-AD98-4F31E623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Opdracht: </a:t>
            </a:r>
            <a:br>
              <a:rPr lang="nl-NL" b="1" dirty="0"/>
            </a:br>
            <a:r>
              <a:rPr lang="nl-NL" b="1" dirty="0"/>
              <a:t>noem van elke vorm van communicatie 3 voorbeelden!</a:t>
            </a: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96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Hoe beinvloedt reclame jouw gedrag?">
            <a:hlinkClick r:id="" action="ppaction://media"/>
            <a:extLst>
              <a:ext uri="{FF2B5EF4-FFF2-40B4-BE49-F238E27FC236}">
                <a16:creationId xmlns:a16="http://schemas.microsoft.com/office/drawing/2014/main" id="{B858D665-3D35-D746-A6D2-CC402B12AE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5022" y="-15240"/>
            <a:ext cx="10806545" cy="61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37A57-D27A-4B0A-8818-217C747A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Ruiken / geuren in de winkel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1B1B9-73CC-49B1-A928-C12B86EA7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Koffie</a:t>
            </a:r>
          </a:p>
          <a:p>
            <a:r>
              <a:rPr lang="nl-NL" dirty="0"/>
              <a:t>Brood</a:t>
            </a:r>
          </a:p>
          <a:p>
            <a:r>
              <a:rPr lang="nl-NL" dirty="0"/>
              <a:t>Planten</a:t>
            </a:r>
          </a:p>
          <a:p>
            <a:pPr lvl="1"/>
            <a:r>
              <a:rPr lang="nl-NL" b="1" dirty="0"/>
              <a:t>Lavendel</a:t>
            </a:r>
          </a:p>
          <a:p>
            <a:pPr lvl="1"/>
            <a:r>
              <a:rPr lang="nl-NL" b="1" dirty="0"/>
              <a:t>Geurgeranium</a:t>
            </a:r>
          </a:p>
          <a:p>
            <a:pPr lvl="1"/>
            <a:r>
              <a:rPr lang="nl-NL" b="1" dirty="0"/>
              <a:t>Siererwt</a:t>
            </a:r>
          </a:p>
          <a:p>
            <a:pPr lvl="1"/>
            <a:r>
              <a:rPr lang="nl-NL" b="1" dirty="0"/>
              <a:t>Jasmijn</a:t>
            </a:r>
          </a:p>
          <a:p>
            <a:pPr lvl="1"/>
            <a:r>
              <a:rPr lang="nl-NL" b="1" dirty="0"/>
              <a:t>Sering</a:t>
            </a:r>
          </a:p>
          <a:p>
            <a:pPr lvl="1"/>
            <a:r>
              <a:rPr lang="nl-NL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402817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9D2C2-31AE-4B84-BD80-00382D02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ECDE7-BE1D-4FA5-85D6-2570A816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Groep personen o.b.v. gezamenlijke kenmerken tot één groep behoren </a:t>
            </a:r>
          </a:p>
          <a:p>
            <a:r>
              <a:rPr lang="nl-NL" dirty="0"/>
              <a:t>Degenen voor wie het product / formule is bedoelt</a:t>
            </a:r>
          </a:p>
        </p:txBody>
      </p:sp>
    </p:spTree>
    <p:extLst>
      <p:ext uri="{BB962C8B-B14F-4D97-AF65-F5344CB8AC3E}">
        <p14:creationId xmlns:p14="http://schemas.microsoft.com/office/powerpoint/2010/main" val="385568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267743"/>
            <a:ext cx="7620000" cy="1332066"/>
          </a:xfrm>
        </p:spPr>
        <p:txBody>
          <a:bodyPr/>
          <a:lstStyle/>
          <a:p>
            <a:r>
              <a:rPr lang="nl-NL" dirty="0"/>
              <a:t>Wat is belangrijk in de winkel zelf?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7784" y="2033807"/>
            <a:ext cx="6281873" cy="524862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b="0" dirty="0"/>
              <a:t>Orde en netheid 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De etalage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Instore communicatie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Winkel DNA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Winkelpersoneel</a:t>
            </a:r>
          </a:p>
          <a:p>
            <a:pPr marL="342900" indent="-342900">
              <a:buFontTx/>
              <a:buChar char="-"/>
            </a:pPr>
            <a:r>
              <a:rPr lang="nl-NL" b="0" dirty="0"/>
              <a:t>Prikkel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Aanbiedingen &amp; kortingen</a:t>
            </a:r>
          </a:p>
          <a:p>
            <a:pPr marL="800100" lvl="1" indent="-342900">
              <a:buFontTx/>
              <a:buChar char="-"/>
            </a:pPr>
            <a:r>
              <a:rPr lang="nl-NL" b="0" dirty="0"/>
              <a:t>Activiteiten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Verkoop lokale producten</a:t>
            </a:r>
            <a:endParaRPr lang="nl-NL" b="0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pic>
        <p:nvPicPr>
          <p:cNvPr id="1026" name="Picture 2" descr="Afbeeldingsresultaat voor instore promotie">
            <a:extLst>
              <a:ext uri="{FF2B5EF4-FFF2-40B4-BE49-F238E27FC236}">
                <a16:creationId xmlns:a16="http://schemas.microsoft.com/office/drawing/2014/main" id="{3C2B00C2-B3AD-4711-A40F-04F89F8E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125243"/>
            <a:ext cx="3921774" cy="29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instore promotie">
            <a:extLst>
              <a:ext uri="{FF2B5EF4-FFF2-40B4-BE49-F238E27FC236}">
                <a16:creationId xmlns:a16="http://schemas.microsoft.com/office/drawing/2014/main" id="{288605B7-65B0-43EA-BCBE-33C9109C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9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bert Heijn on Twitter: &amp;quot;Oei dat is jammer om te horen.. Hopelijk is jouw  AH snel weer geopend en better than ever! Tip: de filiaalmanagers staan  altijd open voor feedback als je">
            <a:extLst>
              <a:ext uri="{FF2B5EF4-FFF2-40B4-BE49-F238E27FC236}">
                <a16:creationId xmlns:a16="http://schemas.microsoft.com/office/drawing/2014/main" id="{7BA0B7E1-DC4F-4E55-B489-C4FD1F95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81"/>
            <a:ext cx="4062845" cy="54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t effect van goede instore marketing - Het Ondernemersbelang">
            <a:extLst>
              <a:ext uri="{FF2B5EF4-FFF2-40B4-BE49-F238E27FC236}">
                <a16:creationId xmlns:a16="http://schemas.microsoft.com/office/drawing/2014/main" id="{30335230-A661-440F-BAD0-0109425CA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5"/>
          <a:stretch/>
        </p:blipFill>
        <p:spPr bwMode="auto">
          <a:xfrm>
            <a:off x="4191868" y="921328"/>
            <a:ext cx="78745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1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cature ervaren medewerker plantenafdeling - Vacatures - Natuurlijk  Tilburg - Tuincentrum">
            <a:extLst>
              <a:ext uri="{FF2B5EF4-FFF2-40B4-BE49-F238E27FC236}">
                <a16:creationId xmlns:a16="http://schemas.microsoft.com/office/drawing/2014/main" id="{0B6E5399-ABE9-4CF4-AC9B-CA64E6BB8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6465" r="12694"/>
          <a:stretch/>
        </p:blipFill>
        <p:spPr bwMode="auto">
          <a:xfrm>
            <a:off x="0" y="1"/>
            <a:ext cx="5306291" cy="61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koopspecialist groene detailhandel - KiesMBO">
            <a:extLst>
              <a:ext uri="{FF2B5EF4-FFF2-40B4-BE49-F238E27FC236}">
                <a16:creationId xmlns:a16="http://schemas.microsoft.com/office/drawing/2014/main" id="{713496BF-D706-4D20-B843-3CAD0A0DB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/>
          <a:stretch/>
        </p:blipFill>
        <p:spPr bwMode="auto">
          <a:xfrm>
            <a:off x="9559636" y="0"/>
            <a:ext cx="2632364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koopspecialist groene detailhandel | Zone.college | mbo.zone | niveau 3">
            <a:extLst>
              <a:ext uri="{FF2B5EF4-FFF2-40B4-BE49-F238E27FC236}">
                <a16:creationId xmlns:a16="http://schemas.microsoft.com/office/drawing/2014/main" id="{29D87EC5-2A4B-4243-A817-3860F50E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297020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7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fumerie Douglas opent deuren | Flevopost">
            <a:extLst>
              <a:ext uri="{FF2B5EF4-FFF2-40B4-BE49-F238E27FC236}">
                <a16:creationId xmlns:a16="http://schemas.microsoft.com/office/drawing/2014/main" id="{6211AB84-F6B4-4BD2-ACDC-5830A44F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" y="263237"/>
            <a:ext cx="10331442" cy="58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7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di Kortrijk schakelt veiligheidsfirma in - De Standaard Mobile">
            <a:extLst>
              <a:ext uri="{FF2B5EF4-FFF2-40B4-BE49-F238E27FC236}">
                <a16:creationId xmlns:a16="http://schemas.microsoft.com/office/drawing/2014/main" id="{3AFF30C8-83EE-4EAB-BF07-F23BB57F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0"/>
            <a:ext cx="8123382" cy="60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5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CAF1F-7552-CB4B-A2CD-9448F7F6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beïnvloed je dan (soft)?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C826F-B073-5D4E-96E5-DF80C2A0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Verkoop aan mensen &amp; de juiste persoon</a:t>
            </a:r>
          </a:p>
          <a:p>
            <a:r>
              <a:rPr lang="nl-NL" dirty="0"/>
              <a:t>Gunfactor</a:t>
            </a:r>
          </a:p>
          <a:p>
            <a:r>
              <a:rPr lang="nl-NL" dirty="0"/>
              <a:t>Goed luisteren &amp; speel in op de behoeften van de klant</a:t>
            </a:r>
          </a:p>
          <a:p>
            <a:r>
              <a:rPr lang="nl-NL" dirty="0"/>
              <a:t>Social media en Social selling</a:t>
            </a:r>
          </a:p>
          <a:p>
            <a:r>
              <a:rPr lang="nl-NL" dirty="0"/>
              <a:t>Zelfverzekerdheid 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B6F4806-52AB-AF46-9FD4-E92EAC0E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591" y="261541"/>
            <a:ext cx="3429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05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D6C2F-889E-D846-B320-0F00021C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mijn klant?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7D871-711F-C04E-8A08-62F3EA9E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Doelgroep bepalen</a:t>
            </a:r>
          </a:p>
          <a:p>
            <a:r>
              <a:rPr lang="nl-NL" dirty="0"/>
              <a:t>Wat is de customer </a:t>
            </a:r>
            <a:r>
              <a:rPr lang="nl-NL" dirty="0" err="1"/>
              <a:t>journey</a:t>
            </a:r>
            <a:r>
              <a:rPr lang="nl-NL" dirty="0"/>
              <a:t>?</a:t>
            </a:r>
          </a:p>
          <a:p>
            <a:r>
              <a:rPr lang="nl-NL" dirty="0"/>
              <a:t>Wat is het probleem van mijn klant? </a:t>
            </a:r>
          </a:p>
          <a:p>
            <a:r>
              <a:rPr lang="nl-NL" dirty="0"/>
              <a:t>De klant veranderd continue</a:t>
            </a:r>
          </a:p>
          <a:p>
            <a:pPr lvl="1"/>
            <a:r>
              <a:rPr lang="nl-NL" dirty="0"/>
              <a:t>Aansluiten bij het gedrag en daarbij de wens van de klant</a:t>
            </a:r>
          </a:p>
        </p:txBody>
      </p:sp>
    </p:spTree>
    <p:extLst>
      <p:ext uri="{BB962C8B-B14F-4D97-AF65-F5344CB8AC3E}">
        <p14:creationId xmlns:p14="http://schemas.microsoft.com/office/powerpoint/2010/main" val="386691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D8115-2FE1-4E3B-83A0-947B0C3F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0634A5-AC4F-4786-9299-91CA9278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Convenience </a:t>
            </a:r>
            <a:r>
              <a:rPr lang="nl-NL" dirty="0" err="1"/>
              <a:t>goods</a:t>
            </a:r>
            <a:r>
              <a:rPr lang="nl-NL" dirty="0"/>
              <a:t> (dagelijkse boodschappen)</a:t>
            </a:r>
          </a:p>
          <a:p>
            <a:endParaRPr lang="nl-NL" dirty="0"/>
          </a:p>
          <a:p>
            <a:r>
              <a:rPr lang="nl-NL" dirty="0"/>
              <a:t>Shopping </a:t>
            </a:r>
            <a:r>
              <a:rPr lang="nl-NL" dirty="0" err="1"/>
              <a:t>goods</a:t>
            </a:r>
            <a:r>
              <a:rPr lang="nl-NL" dirty="0"/>
              <a:t> (Kleding etc.)</a:t>
            </a:r>
          </a:p>
          <a:p>
            <a:endParaRPr lang="nl-NL" dirty="0"/>
          </a:p>
          <a:p>
            <a:r>
              <a:rPr lang="nl-NL" dirty="0" err="1"/>
              <a:t>Specialty</a:t>
            </a:r>
            <a:r>
              <a:rPr lang="nl-NL" dirty="0"/>
              <a:t> </a:t>
            </a:r>
            <a:r>
              <a:rPr lang="nl-NL" dirty="0" err="1"/>
              <a:t>goods</a:t>
            </a:r>
            <a:r>
              <a:rPr lang="nl-NL" dirty="0"/>
              <a:t> (auto, keuken, juwelen </a:t>
            </a:r>
            <a:r>
              <a:rPr lang="nl-NL" dirty="0" err="1"/>
              <a:t>etc</a:t>
            </a:r>
            <a:r>
              <a:rPr lang="nl-NL" dirty="0"/>
              <a:t>… koop je heel af en toe)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Vraag: Waar horen producten van tuincentra bij?</a:t>
            </a:r>
          </a:p>
        </p:txBody>
      </p:sp>
    </p:spTree>
    <p:extLst>
      <p:ext uri="{BB962C8B-B14F-4D97-AF65-F5344CB8AC3E}">
        <p14:creationId xmlns:p14="http://schemas.microsoft.com/office/powerpoint/2010/main" val="221384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EFDC-A043-4368-9331-A49CEB8D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Assortiment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48A20-FE05-4DD8-93C0-BC38CF55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83221" cy="4037749"/>
          </a:xfrm>
        </p:spPr>
        <p:txBody>
          <a:bodyPr>
            <a:normAutofit fontScale="55000" lnSpcReduction="20000"/>
          </a:bodyPr>
          <a:lstStyle/>
          <a:p>
            <a:r>
              <a:rPr lang="nl-NL" sz="3600" dirty="0"/>
              <a:t>Kern- en randassortiment</a:t>
            </a:r>
          </a:p>
          <a:p>
            <a:pPr lvl="1"/>
            <a:r>
              <a:rPr lang="nl-NL" sz="3600" dirty="0"/>
              <a:t>boekwinkel die ook leesbrillen verkoopt</a:t>
            </a:r>
          </a:p>
          <a:p>
            <a:pPr lvl="1"/>
            <a:r>
              <a:rPr lang="nl-NL" sz="3600" dirty="0"/>
              <a:t>Kleding winkel b.v. riemen</a:t>
            </a:r>
          </a:p>
          <a:p>
            <a:pPr lvl="1"/>
            <a:r>
              <a:rPr lang="nl-NL" sz="3600" dirty="0"/>
              <a:t>Schoenen winkel b.v. schoonpoets</a:t>
            </a:r>
          </a:p>
          <a:p>
            <a:pPr lvl="1"/>
            <a:r>
              <a:rPr lang="nl-NL" sz="3600" dirty="0"/>
              <a:t>Kaartjes bij een bloemenwinkel</a:t>
            </a:r>
          </a:p>
          <a:p>
            <a:pPr lvl="1"/>
            <a:endParaRPr lang="nl-NL" sz="3600" dirty="0"/>
          </a:p>
          <a:p>
            <a:r>
              <a:rPr lang="nl-NL" sz="3600" dirty="0"/>
              <a:t>Breed- en/of diep assortiment 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Geef een voorbeeld van de laatste assortimenten. Heeft een tuincentrum een breed en/of diep assortiment?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507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8EB81-22FC-4F5C-A49C-9DB11EB2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601795-E2DA-4AAD-8531-BD275394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factoren bepalen wat een winkelformule is</a:t>
            </a:r>
          </a:p>
          <a:p>
            <a:r>
              <a:rPr lang="nl-NL" dirty="0"/>
              <a:t>Door veel technieken wordt een klant beïnvloed</a:t>
            </a:r>
          </a:p>
          <a:p>
            <a:r>
              <a:rPr lang="nl-NL" dirty="0"/>
              <a:t>Een doelgroep wordt vastgesteld door </a:t>
            </a:r>
            <a:r>
              <a:rPr lang="nl-NL" dirty="0" err="1"/>
              <a:t>segementering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3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629CE-B038-4DAB-A7BC-D3C72EA4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 bepalen (segmenteren)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970C7-1A6B-4CCB-A1AC-913B723B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leeftijd.</a:t>
            </a:r>
          </a:p>
          <a:p>
            <a:r>
              <a:rPr lang="nl-NL" dirty="0"/>
              <a:t>geslacht.</a:t>
            </a:r>
          </a:p>
          <a:p>
            <a:r>
              <a:rPr lang="nl-NL" dirty="0"/>
              <a:t>provincie.</a:t>
            </a:r>
          </a:p>
          <a:p>
            <a:r>
              <a:rPr lang="nl-NL" dirty="0"/>
              <a:t>woonplaats.</a:t>
            </a:r>
          </a:p>
          <a:p>
            <a:r>
              <a:rPr lang="nl-NL" dirty="0"/>
              <a:t>burgerlijke staat.</a:t>
            </a:r>
          </a:p>
          <a:p>
            <a:r>
              <a:rPr lang="nl-NL" dirty="0"/>
              <a:t>wel of geen kinderen.</a:t>
            </a:r>
          </a:p>
          <a:p>
            <a:r>
              <a:rPr lang="nl-NL" dirty="0"/>
              <a:t>opleidingsniveau.</a:t>
            </a:r>
          </a:p>
          <a:p>
            <a:r>
              <a:rPr lang="nl-NL" dirty="0"/>
              <a:t>werkende of werkeloos.</a:t>
            </a:r>
          </a:p>
          <a:p>
            <a:r>
              <a:rPr lang="nl-NL" dirty="0"/>
              <a:t>Etc.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24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39B2A-9F96-47D9-9B98-78C282F6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Consumenten moeten kiezen!!!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A1C493-6C31-4918-BFA7-5E49019D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Schaarste!!</a:t>
            </a:r>
          </a:p>
          <a:p>
            <a:r>
              <a:rPr lang="nl-NL" dirty="0"/>
              <a:t>Combinatie van Rationeel (verstand) en irrationeel (emotioneel)</a:t>
            </a:r>
          </a:p>
          <a:p>
            <a:endParaRPr lang="nl-NL" dirty="0"/>
          </a:p>
          <a:p>
            <a:r>
              <a:rPr lang="nl-NL" dirty="0"/>
              <a:t>Geef klanten / consumenten dus een REDEN om bij jou te kopen.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65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C288B-27B6-764B-B7E2-4762F7700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Beïnvloeding van de keuze van de klant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7A0D95-DC39-BF44-A341-0F94C566E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Bewust en onbewust sturen van de klantbehoefte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8D7FC1E-09FA-2B4A-9374-7C066568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391" y="231343"/>
            <a:ext cx="3429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45F00-9EDA-4214-9EF9-E377DFD8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meest bekende : Reclame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BE4832-D8EC-4773-8CBB-55CEAAD6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beïnvloed de doelgroep</a:t>
            </a:r>
          </a:p>
          <a:p>
            <a:r>
              <a:rPr lang="nl-NL" dirty="0"/>
              <a:t>Gebeurt op vele manieren!!!</a:t>
            </a:r>
          </a:p>
        </p:txBody>
      </p:sp>
    </p:spTree>
    <p:extLst>
      <p:ext uri="{BB962C8B-B14F-4D97-AF65-F5344CB8AC3E}">
        <p14:creationId xmlns:p14="http://schemas.microsoft.com/office/powerpoint/2010/main" val="58130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ad de reclame muziek quiz 📱😊 - YouTube">
            <a:hlinkClick r:id="rId2"/>
            <a:extLst>
              <a:ext uri="{FF2B5EF4-FFF2-40B4-BE49-F238E27FC236}">
                <a16:creationId xmlns:a16="http://schemas.microsoft.com/office/drawing/2014/main" id="{D5DE98C0-121D-4CD7-8710-A144D12D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0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kers James Bond lanceren eerste lange trailer No Time To Die | RTL Nieuws">
            <a:hlinkClick r:id="rId2"/>
            <a:extLst>
              <a:ext uri="{FF2B5EF4-FFF2-40B4-BE49-F238E27FC236}">
                <a16:creationId xmlns:a16="http://schemas.microsoft.com/office/drawing/2014/main" id="{7E956BAC-8636-405A-B77C-B724BDE8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0"/>
            <a:ext cx="10640292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3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NVB wilde Snollebollekes-reclame van de buis hebben, Jumbo past spotje  niet aan | Economie | AD.nl">
            <a:hlinkClick r:id="rId2"/>
            <a:extLst>
              <a:ext uri="{FF2B5EF4-FFF2-40B4-BE49-F238E27FC236}">
                <a16:creationId xmlns:a16="http://schemas.microsoft.com/office/drawing/2014/main" id="{2182C638-EC20-4462-B2C4-8EE316D9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92"/>
            <a:ext cx="12192000" cy="5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382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2df53535-01ae-4b4b-a0f4-c4d5e39e5b43" xsi:nil="true"/>
    <Is_Collaboration_Space_Locked xmlns="2df53535-01ae-4b4b-a0f4-c4d5e39e5b43" xsi:nil="true"/>
    <FolderType xmlns="2df53535-01ae-4b4b-a0f4-c4d5e39e5b43" xsi:nil="true"/>
    <Teachers xmlns="2df53535-01ae-4b4b-a0f4-c4d5e39e5b43">
      <UserInfo>
        <DisplayName/>
        <AccountId xsi:nil="true"/>
        <AccountType/>
      </UserInfo>
    </Teachers>
    <NotebookType xmlns="2df53535-01ae-4b4b-a0f4-c4d5e39e5b43" xsi:nil="true"/>
    <TeamsChannelId xmlns="2df53535-01ae-4b4b-a0f4-c4d5e39e5b43" xsi:nil="true"/>
    <Invited_Teachers xmlns="2df53535-01ae-4b4b-a0f4-c4d5e39e5b43" xsi:nil="true"/>
    <Invited_Students xmlns="2df53535-01ae-4b4b-a0f4-c4d5e39e5b43" xsi:nil="true"/>
    <IsNotebookLocked xmlns="2df53535-01ae-4b4b-a0f4-c4d5e39e5b43" xsi:nil="true"/>
    <CultureName xmlns="2df53535-01ae-4b4b-a0f4-c4d5e39e5b43" xsi:nil="true"/>
    <Owner xmlns="2df53535-01ae-4b4b-a0f4-c4d5e39e5b43">
      <UserInfo>
        <DisplayName/>
        <AccountId xsi:nil="true"/>
        <AccountType/>
      </UserInfo>
    </Owner>
    <Distribution_Groups xmlns="2df53535-01ae-4b4b-a0f4-c4d5e39e5b43" xsi:nil="true"/>
    <AppVersion xmlns="2df53535-01ae-4b4b-a0f4-c4d5e39e5b43" xsi:nil="true"/>
    <Students xmlns="2df53535-01ae-4b4b-a0f4-c4d5e39e5b43">
      <UserInfo>
        <DisplayName/>
        <AccountId xsi:nil="true"/>
        <AccountType/>
      </UserInfo>
    </Students>
    <Student_Groups xmlns="2df53535-01ae-4b4b-a0f4-c4d5e39e5b43">
      <UserInfo>
        <DisplayName/>
        <AccountId xsi:nil="true"/>
        <AccountType/>
      </UserInfo>
    </Student_Groups>
    <Math_Settings xmlns="2df53535-01ae-4b4b-a0f4-c4d5e39e5b43" xsi:nil="true"/>
    <Templates xmlns="2df53535-01ae-4b4b-a0f4-c4d5e39e5b43" xsi:nil="true"/>
    <LMS_Mappings xmlns="2df53535-01ae-4b4b-a0f4-c4d5e39e5b43" xsi:nil="true"/>
    <Self_Registration_Enabled xmlns="2df53535-01ae-4b4b-a0f4-c4d5e39e5b43" xsi:nil="true"/>
    <Has_Teacher_Only_SectionGroup xmlns="2df53535-01ae-4b4b-a0f4-c4d5e39e5b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65A10D4257F4183CEB6CA74DFE1E4" ma:contentTypeVersion="34" ma:contentTypeDescription="Een nieuw document maken." ma:contentTypeScope="" ma:versionID="1db5bc38ec9d99959d659a4b6e1e7bdc">
  <xsd:schema xmlns:xsd="http://www.w3.org/2001/XMLSchema" xmlns:xs="http://www.w3.org/2001/XMLSchema" xmlns:p="http://schemas.microsoft.com/office/2006/metadata/properties" xmlns:ns3="2df53535-01ae-4b4b-a0f4-c4d5e39e5b43" xmlns:ns4="e1d6d28f-7880-425a-a0b0-72aee810682b" targetNamespace="http://schemas.microsoft.com/office/2006/metadata/properties" ma:root="true" ma:fieldsID="e2380771a445d9e61856e8fb6cb770ee" ns3:_="" ns4:_="">
    <xsd:import namespace="2df53535-01ae-4b4b-a0f4-c4d5e39e5b43"/>
    <xsd:import namespace="e1d6d28f-7880-425a-a0b0-72aee810682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53535-01ae-4b4b-a0f4-c4d5e39e5b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6d28f-7880-425a-a0b0-72aee810682b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DF5FE3-4E21-4C31-A78A-D6E8565EC4C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df53535-01ae-4b4b-a0f4-c4d5e39e5b43"/>
    <ds:schemaRef ds:uri="http://schemas.microsoft.com/office/2006/documentManagement/types"/>
    <ds:schemaRef ds:uri="http://schemas.microsoft.com/office/infopath/2007/PartnerControls"/>
    <ds:schemaRef ds:uri="e1d6d28f-7880-425a-a0b0-72aee810682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5090E1-FB2E-4241-A274-17B1159B8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43C08-AE8A-4F31-9918-4DCADBF65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53535-01ae-4b4b-a0f4-c4d5e39e5b43"/>
    <ds:schemaRef ds:uri="e1d6d28f-7880-425a-a0b0-72aee8106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644</TotalTime>
  <Words>466</Words>
  <Application>Microsoft Office PowerPoint</Application>
  <PresentationFormat>Breedbeeld</PresentationFormat>
  <Paragraphs>102</Paragraphs>
  <Slides>29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Gill Sans MT</vt:lpstr>
      <vt:lpstr>Galerie</vt:lpstr>
      <vt:lpstr>Winkel formules</vt:lpstr>
      <vt:lpstr>Doelgroep</vt:lpstr>
      <vt:lpstr>Doelgroep bepalen (segmenteren)</vt:lpstr>
      <vt:lpstr>Consumenten moeten kiezen!!!</vt:lpstr>
      <vt:lpstr>Beïnvloeding van de keuze van de klant</vt:lpstr>
      <vt:lpstr>De meest bekende : Reclame</vt:lpstr>
      <vt:lpstr>PowerPoint-presentatie</vt:lpstr>
      <vt:lpstr>PowerPoint-presentatie</vt:lpstr>
      <vt:lpstr>PowerPoint-presentatie</vt:lpstr>
      <vt:lpstr>Wat vind jij de leukste / mooiste of meest indrukwekkende reclame?</vt:lpstr>
      <vt:lpstr>Foutje bedankt!</vt:lpstr>
      <vt:lpstr>Spel van het beïnvloeden</vt:lpstr>
      <vt:lpstr>PowerPoint-presentatie</vt:lpstr>
      <vt:lpstr>Beïnvloeding is een continue proces!</vt:lpstr>
      <vt:lpstr>PowerPoint-presentatie</vt:lpstr>
      <vt:lpstr>Hoe vindt beïnvloeding plaats</vt:lpstr>
      <vt:lpstr>Opdracht:  noem van elke vorm van communicatie 3 voorbeelden! </vt:lpstr>
      <vt:lpstr>PowerPoint-presentatie</vt:lpstr>
      <vt:lpstr>Ruiken / geuren in de winkel</vt:lpstr>
      <vt:lpstr>Wat is belangrijk in de winkel zelf?</vt:lpstr>
      <vt:lpstr>PowerPoint-presentatie</vt:lpstr>
      <vt:lpstr>PowerPoint-presentatie</vt:lpstr>
      <vt:lpstr>PowerPoint-presentatie</vt:lpstr>
      <vt:lpstr>PowerPoint-presentatie</vt:lpstr>
      <vt:lpstr>Hoe beïnvloed je dan (soft)?</vt:lpstr>
      <vt:lpstr>Wie is mijn klant?</vt:lpstr>
      <vt:lpstr>Soorten producten</vt:lpstr>
      <vt:lpstr>Assortiment</vt:lpstr>
      <vt:lpstr>Samenvattend!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formules</dc:title>
  <dc:creator>Edgar Voortman</dc:creator>
  <cp:lastModifiedBy>Edgar Voortman</cp:lastModifiedBy>
  <cp:revision>59</cp:revision>
  <dcterms:created xsi:type="dcterms:W3CDTF">2021-09-16T19:00:47Z</dcterms:created>
  <dcterms:modified xsi:type="dcterms:W3CDTF">2021-10-07T22:28:23Z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0x010100D7465A10D4257F4183CEB6CA74DFE1E4</vt:lpwstr>
  </property>
</Properties>
</file>